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14"/>
  </p:notesMasterIdLst>
  <p:sldIdLst>
    <p:sldId id="256" r:id="rId6"/>
    <p:sldId id="257" r:id="rId7"/>
    <p:sldId id="259" r:id="rId8"/>
    <p:sldId id="264" r:id="rId9"/>
    <p:sldId id="260" r:id="rId10"/>
    <p:sldId id="263" r:id="rId11"/>
    <p:sldId id="261" r:id="rId12"/>
    <p:sldId id="265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603B"/>
    <a:srgbClr val="88657F"/>
    <a:srgbClr val="89BF52"/>
    <a:srgbClr val="ADC2CF"/>
    <a:srgbClr val="5D8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D3B665-D7BE-F243-964A-955311351B3C}" v="33" dt="2020-05-26T19:17:29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5" autoAdjust="0"/>
    <p:restoredTop sz="94595" autoAdjust="0"/>
  </p:normalViewPr>
  <p:slideViewPr>
    <p:cSldViewPr snapToGrid="0" snapToObjects="1">
      <p:cViewPr varScale="1">
        <p:scale>
          <a:sx n="128" d="100"/>
          <a:sy n="128" d="100"/>
        </p:scale>
        <p:origin x="33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Estey Butterfield" userId="S::mbutterfield@burlingtonvt.gov::80bdf189-3adf-4f9a-b532-648b4b985513" providerId="AD" clId="Web-{A429EFEE-3D5A-4B9E-8DBB-DC912A087E58}"/>
    <pc:docChg chg="modSld">
      <pc:chgData name="Megan Estey Butterfield" userId="S::mbutterfield@burlingtonvt.gov::80bdf189-3adf-4f9a-b532-648b4b985513" providerId="AD" clId="Web-{A429EFEE-3D5A-4B9E-8DBB-DC912A087E58}" dt="2020-05-27T13:58:41.318" v="31" actId="20577"/>
      <pc:docMkLst>
        <pc:docMk/>
      </pc:docMkLst>
      <pc:sldChg chg="modSp">
        <pc:chgData name="Megan Estey Butterfield" userId="S::mbutterfield@burlingtonvt.gov::80bdf189-3adf-4f9a-b532-648b4b985513" providerId="AD" clId="Web-{A429EFEE-3D5A-4B9E-8DBB-DC912A087E58}" dt="2020-05-27T13:58:41.302" v="30" actId="20577"/>
        <pc:sldMkLst>
          <pc:docMk/>
          <pc:sldMk cId="3458112276" sldId="259"/>
        </pc:sldMkLst>
        <pc:spChg chg="mod">
          <ac:chgData name="Megan Estey Butterfield" userId="S::mbutterfield@burlingtonvt.gov::80bdf189-3adf-4f9a-b532-648b4b985513" providerId="AD" clId="Web-{A429EFEE-3D5A-4B9E-8DBB-DC912A087E58}" dt="2020-05-27T13:58:41.302" v="30" actId="20577"/>
          <ac:spMkLst>
            <pc:docMk/>
            <pc:sldMk cId="3458112276" sldId="259"/>
            <ac:spMk id="5" creationId="{00000000-0000-0000-0000-000000000000}"/>
          </ac:spMkLst>
        </pc:spChg>
      </pc:sldChg>
    </pc:docChg>
  </pc:docChgLst>
  <pc:docChgLst>
    <pc:chgData name="Megan Estey Butterfield" userId="80bdf189-3adf-4f9a-b532-648b4b985513" providerId="ADAL" clId="{20900DAC-2B3C-3B4B-9305-276F0EDF20AB}"/>
    <pc:docChg chg="undo custSel delSld modSld">
      <pc:chgData name="Megan Estey Butterfield" userId="80bdf189-3adf-4f9a-b532-648b4b985513" providerId="ADAL" clId="{20900DAC-2B3C-3B4B-9305-276F0EDF20AB}" dt="2020-05-18T20:55:45.619" v="438" actId="14100"/>
      <pc:docMkLst>
        <pc:docMk/>
      </pc:docMkLst>
      <pc:sldChg chg="modSp">
        <pc:chgData name="Megan Estey Butterfield" userId="80bdf189-3adf-4f9a-b532-648b4b985513" providerId="ADAL" clId="{20900DAC-2B3C-3B4B-9305-276F0EDF20AB}" dt="2020-05-18T19:59:25.628" v="21" actId="14100"/>
        <pc:sldMkLst>
          <pc:docMk/>
          <pc:sldMk cId="1200151762" sldId="256"/>
        </pc:sldMkLst>
        <pc:spChg chg="mod">
          <ac:chgData name="Megan Estey Butterfield" userId="80bdf189-3adf-4f9a-b532-648b4b985513" providerId="ADAL" clId="{20900DAC-2B3C-3B4B-9305-276F0EDF20AB}" dt="2020-05-18T19:56:07.805" v="18" actId="20577"/>
          <ac:spMkLst>
            <pc:docMk/>
            <pc:sldMk cId="1200151762" sldId="256"/>
            <ac:spMk id="10" creationId="{00000000-0000-0000-0000-000000000000}"/>
          </ac:spMkLst>
        </pc:spChg>
        <pc:picChg chg="mod">
          <ac:chgData name="Megan Estey Butterfield" userId="80bdf189-3adf-4f9a-b532-648b4b985513" providerId="ADAL" clId="{20900DAC-2B3C-3B4B-9305-276F0EDF20AB}" dt="2020-05-18T19:59:25.628" v="21" actId="14100"/>
          <ac:picMkLst>
            <pc:docMk/>
            <pc:sldMk cId="1200151762" sldId="256"/>
            <ac:picMk id="9" creationId="{00000000-0000-0000-0000-000000000000}"/>
          </ac:picMkLst>
        </pc:picChg>
      </pc:sldChg>
      <pc:sldChg chg="del">
        <pc:chgData name="Megan Estey Butterfield" userId="80bdf189-3adf-4f9a-b532-648b4b985513" providerId="ADAL" clId="{20900DAC-2B3C-3B4B-9305-276F0EDF20AB}" dt="2020-05-18T20:01:04.976" v="22" actId="2696"/>
        <pc:sldMkLst>
          <pc:docMk/>
          <pc:sldMk cId="2814309190" sldId="258"/>
        </pc:sldMkLst>
      </pc:sldChg>
      <pc:sldChg chg="addSp delSp modSp">
        <pc:chgData name="Megan Estey Butterfield" userId="80bdf189-3adf-4f9a-b532-648b4b985513" providerId="ADAL" clId="{20900DAC-2B3C-3B4B-9305-276F0EDF20AB}" dt="2020-05-18T20:29:14.668" v="412" actId="403"/>
        <pc:sldMkLst>
          <pc:docMk/>
          <pc:sldMk cId="3458112276" sldId="259"/>
        </pc:sldMkLst>
        <pc:spChg chg="add mod">
          <ac:chgData name="Megan Estey Butterfield" userId="80bdf189-3adf-4f9a-b532-648b4b985513" providerId="ADAL" clId="{20900DAC-2B3C-3B4B-9305-276F0EDF20AB}" dt="2020-05-18T20:19:35.216" v="310" actId="1076"/>
          <ac:spMkLst>
            <pc:docMk/>
            <pc:sldMk cId="3458112276" sldId="259"/>
            <ac:spMk id="3" creationId="{852A76E6-0920-D34D-8D8B-0BD7BC9B2FFD}"/>
          </ac:spMkLst>
        </pc:spChg>
        <pc:spChg chg="add mod">
          <ac:chgData name="Megan Estey Butterfield" userId="80bdf189-3adf-4f9a-b532-648b4b985513" providerId="ADAL" clId="{20900DAC-2B3C-3B4B-9305-276F0EDF20AB}" dt="2020-05-18T20:22:19.470" v="326" actId="1076"/>
          <ac:spMkLst>
            <pc:docMk/>
            <pc:sldMk cId="3458112276" sldId="259"/>
            <ac:spMk id="4" creationId="{202C9565-5571-A847-8BDB-172FCC033BBA}"/>
          </ac:spMkLst>
        </pc:spChg>
        <pc:spChg chg="mod">
          <ac:chgData name="Megan Estey Butterfield" userId="80bdf189-3adf-4f9a-b532-648b4b985513" providerId="ADAL" clId="{20900DAC-2B3C-3B4B-9305-276F0EDF20AB}" dt="2020-05-18T20:29:14.668" v="412" actId="403"/>
          <ac:spMkLst>
            <pc:docMk/>
            <pc:sldMk cId="3458112276" sldId="259"/>
            <ac:spMk id="5" creationId="{00000000-0000-0000-0000-000000000000}"/>
          </ac:spMkLst>
        </pc:spChg>
        <pc:spChg chg="add mod">
          <ac:chgData name="Megan Estey Butterfield" userId="80bdf189-3adf-4f9a-b532-648b4b985513" providerId="ADAL" clId="{20900DAC-2B3C-3B4B-9305-276F0EDF20AB}" dt="2020-05-18T20:21:02.152" v="321" actId="1076"/>
          <ac:spMkLst>
            <pc:docMk/>
            <pc:sldMk cId="3458112276" sldId="259"/>
            <ac:spMk id="7" creationId="{212FC86F-ABDD-5648-94F7-E0EC93FE6354}"/>
          </ac:spMkLst>
        </pc:spChg>
        <pc:spChg chg="mod">
          <ac:chgData name="Megan Estey Butterfield" userId="80bdf189-3adf-4f9a-b532-648b4b985513" providerId="ADAL" clId="{20900DAC-2B3C-3B4B-9305-276F0EDF20AB}" dt="2020-05-18T20:22:23.958" v="330" actId="1035"/>
          <ac:spMkLst>
            <pc:docMk/>
            <pc:sldMk cId="3458112276" sldId="259"/>
            <ac:spMk id="10" creationId="{00000000-0000-0000-0000-000000000000}"/>
          </ac:spMkLst>
        </pc:spChg>
        <pc:spChg chg="mod">
          <ac:chgData name="Megan Estey Butterfield" userId="80bdf189-3adf-4f9a-b532-648b4b985513" providerId="ADAL" clId="{20900DAC-2B3C-3B4B-9305-276F0EDF20AB}" dt="2020-05-18T20:19:55.348" v="317" actId="1076"/>
          <ac:spMkLst>
            <pc:docMk/>
            <pc:sldMk cId="3458112276" sldId="259"/>
            <ac:spMk id="11" creationId="{00000000-0000-0000-0000-000000000000}"/>
          </ac:spMkLst>
        </pc:spChg>
        <pc:spChg chg="del mod">
          <ac:chgData name="Megan Estey Butterfield" userId="80bdf189-3adf-4f9a-b532-648b4b985513" providerId="ADAL" clId="{20900DAC-2B3C-3B4B-9305-276F0EDF20AB}" dt="2020-05-18T20:07:31.291" v="162" actId="478"/>
          <ac:spMkLst>
            <pc:docMk/>
            <pc:sldMk cId="3458112276" sldId="259"/>
            <ac:spMk id="12" creationId="{00000000-0000-0000-0000-000000000000}"/>
          </ac:spMkLst>
        </pc:spChg>
        <pc:spChg chg="add mod">
          <ac:chgData name="Megan Estey Butterfield" userId="80bdf189-3adf-4f9a-b532-648b4b985513" providerId="ADAL" clId="{20900DAC-2B3C-3B4B-9305-276F0EDF20AB}" dt="2020-05-18T20:20:00.038" v="319" actId="1076"/>
          <ac:spMkLst>
            <pc:docMk/>
            <pc:sldMk cId="3458112276" sldId="259"/>
            <ac:spMk id="13" creationId="{7A8A0F79-2657-6E4B-B91D-C387A1A1C635}"/>
          </ac:spMkLst>
        </pc:spChg>
        <pc:spChg chg="add mod">
          <ac:chgData name="Megan Estey Butterfield" userId="80bdf189-3adf-4f9a-b532-648b4b985513" providerId="ADAL" clId="{20900DAC-2B3C-3B4B-9305-276F0EDF20AB}" dt="2020-05-18T20:19:43.499" v="313" actId="1076"/>
          <ac:spMkLst>
            <pc:docMk/>
            <pc:sldMk cId="3458112276" sldId="259"/>
            <ac:spMk id="14" creationId="{3E83047D-F198-9842-A125-4B4B697310AD}"/>
          </ac:spMkLst>
        </pc:spChg>
        <pc:grpChg chg="add mod">
          <ac:chgData name="Megan Estey Butterfield" userId="80bdf189-3adf-4f9a-b532-648b4b985513" providerId="ADAL" clId="{20900DAC-2B3C-3B4B-9305-276F0EDF20AB}" dt="2020-05-18T20:22:33.954" v="332" actId="1076"/>
          <ac:grpSpMkLst>
            <pc:docMk/>
            <pc:sldMk cId="3458112276" sldId="259"/>
            <ac:grpSpMk id="15" creationId="{9146BFFA-3E7A-CB47-BFD6-14053FFBA278}"/>
          </ac:grpSpMkLst>
        </pc:grpChg>
        <pc:picChg chg="mod">
          <ac:chgData name="Megan Estey Butterfield" userId="80bdf189-3adf-4f9a-b532-648b4b985513" providerId="ADAL" clId="{20900DAC-2B3C-3B4B-9305-276F0EDF20AB}" dt="2020-05-18T20:22:29.647" v="331" actId="14100"/>
          <ac:picMkLst>
            <pc:docMk/>
            <pc:sldMk cId="3458112276" sldId="259"/>
            <ac:picMk id="2" creationId="{00000000-0000-0000-0000-000000000000}"/>
          </ac:picMkLst>
        </pc:picChg>
      </pc:sldChg>
      <pc:sldChg chg="modSp setBg">
        <pc:chgData name="Megan Estey Butterfield" userId="80bdf189-3adf-4f9a-b532-648b4b985513" providerId="ADAL" clId="{20900DAC-2B3C-3B4B-9305-276F0EDF20AB}" dt="2020-05-18T20:10:22.640" v="194" actId="14100"/>
        <pc:sldMkLst>
          <pc:docMk/>
          <pc:sldMk cId="1001094068" sldId="260"/>
        </pc:sldMkLst>
        <pc:spChg chg="mod">
          <ac:chgData name="Megan Estey Butterfield" userId="80bdf189-3adf-4f9a-b532-648b4b985513" providerId="ADAL" clId="{20900DAC-2B3C-3B4B-9305-276F0EDF20AB}" dt="2020-05-18T20:04:01.833" v="95" actId="1076"/>
          <ac:spMkLst>
            <pc:docMk/>
            <pc:sldMk cId="1001094068" sldId="260"/>
            <ac:spMk id="8" creationId="{00000000-0000-0000-0000-000000000000}"/>
          </ac:spMkLst>
        </pc:spChg>
        <pc:picChg chg="mod">
          <ac:chgData name="Megan Estey Butterfield" userId="80bdf189-3adf-4f9a-b532-648b4b985513" providerId="ADAL" clId="{20900DAC-2B3C-3B4B-9305-276F0EDF20AB}" dt="2020-05-18T20:10:22.640" v="194" actId="14100"/>
          <ac:picMkLst>
            <pc:docMk/>
            <pc:sldMk cId="1001094068" sldId="260"/>
            <ac:picMk id="3" creationId="{00000000-0000-0000-0000-000000000000}"/>
          </ac:picMkLst>
        </pc:picChg>
      </pc:sldChg>
      <pc:sldChg chg="modSp">
        <pc:chgData name="Megan Estey Butterfield" userId="80bdf189-3adf-4f9a-b532-648b4b985513" providerId="ADAL" clId="{20900DAC-2B3C-3B4B-9305-276F0EDF20AB}" dt="2020-05-18T20:01:56.029" v="90" actId="20577"/>
        <pc:sldMkLst>
          <pc:docMk/>
          <pc:sldMk cId="2265641483" sldId="261"/>
        </pc:sldMkLst>
        <pc:spChg chg="mod">
          <ac:chgData name="Megan Estey Butterfield" userId="80bdf189-3adf-4f9a-b532-648b4b985513" providerId="ADAL" clId="{20900DAC-2B3C-3B4B-9305-276F0EDF20AB}" dt="2020-05-18T20:01:56.029" v="90" actId="20577"/>
          <ac:spMkLst>
            <pc:docMk/>
            <pc:sldMk cId="2265641483" sldId="261"/>
            <ac:spMk id="5" creationId="{00000000-0000-0000-0000-000000000000}"/>
          </ac:spMkLst>
        </pc:spChg>
      </pc:sldChg>
      <pc:sldChg chg="modSp">
        <pc:chgData name="Megan Estey Butterfield" userId="80bdf189-3adf-4f9a-b532-648b4b985513" providerId="ADAL" clId="{20900DAC-2B3C-3B4B-9305-276F0EDF20AB}" dt="2020-05-18T20:55:45.619" v="438" actId="14100"/>
        <pc:sldMkLst>
          <pc:docMk/>
          <pc:sldMk cId="733113420" sldId="262"/>
        </pc:sldMkLst>
        <pc:spChg chg="mod">
          <ac:chgData name="Megan Estey Butterfield" userId="80bdf189-3adf-4f9a-b532-648b4b985513" providerId="ADAL" clId="{20900DAC-2B3C-3B4B-9305-276F0EDF20AB}" dt="2020-05-18T20:55:36.646" v="436" actId="1076"/>
          <ac:spMkLst>
            <pc:docMk/>
            <pc:sldMk cId="733113420" sldId="262"/>
            <ac:spMk id="8" creationId="{00000000-0000-0000-0000-000000000000}"/>
          </ac:spMkLst>
        </pc:spChg>
        <pc:picChg chg="mod">
          <ac:chgData name="Megan Estey Butterfield" userId="80bdf189-3adf-4f9a-b532-648b4b985513" providerId="ADAL" clId="{20900DAC-2B3C-3B4B-9305-276F0EDF20AB}" dt="2020-05-18T20:53:34.423" v="413" actId="14826"/>
          <ac:picMkLst>
            <pc:docMk/>
            <pc:sldMk cId="733113420" sldId="262"/>
            <ac:picMk id="3" creationId="{00000000-0000-0000-0000-000000000000}"/>
          </ac:picMkLst>
        </pc:picChg>
        <pc:picChg chg="mod">
          <ac:chgData name="Megan Estey Butterfield" userId="80bdf189-3adf-4f9a-b532-648b4b985513" providerId="ADAL" clId="{20900DAC-2B3C-3B4B-9305-276F0EDF20AB}" dt="2020-05-18T20:55:45.619" v="438" actId="14100"/>
          <ac:picMkLst>
            <pc:docMk/>
            <pc:sldMk cId="733113420" sldId="262"/>
            <ac:picMk id="15" creationId="{00000000-0000-0000-0000-000000000000}"/>
          </ac:picMkLst>
        </pc:picChg>
      </pc:sldChg>
    </pc:docChg>
  </pc:docChgLst>
  <pc:docChgLst>
    <pc:chgData name="Megan Estey Butterfield" userId="80bdf189-3adf-4f9a-b532-648b4b985513" providerId="ADAL" clId="{03D3B665-D7BE-F243-964A-955311351B3C}"/>
    <pc:docChg chg="undo custSel addSld delSld modSld sldOrd modMainMaster">
      <pc:chgData name="Megan Estey Butterfield" userId="80bdf189-3adf-4f9a-b532-648b4b985513" providerId="ADAL" clId="{03D3B665-D7BE-F243-964A-955311351B3C}" dt="2020-05-28T17:02:39.226" v="970" actId="20577"/>
      <pc:docMkLst>
        <pc:docMk/>
      </pc:docMkLst>
      <pc:sldChg chg="addSp modSp">
        <pc:chgData name="Megan Estey Butterfield" userId="80bdf189-3adf-4f9a-b532-648b4b985513" providerId="ADAL" clId="{03D3B665-D7BE-F243-964A-955311351B3C}" dt="2020-05-26T19:17:29.661" v="969" actId="207"/>
        <pc:sldMkLst>
          <pc:docMk/>
          <pc:sldMk cId="1200151762" sldId="256"/>
        </pc:sldMkLst>
        <pc:spChg chg="add mod">
          <ac:chgData name="Megan Estey Butterfield" userId="80bdf189-3adf-4f9a-b532-648b4b985513" providerId="ADAL" clId="{03D3B665-D7BE-F243-964A-955311351B3C}" dt="2020-05-26T19:17:29.661" v="969" actId="207"/>
          <ac:spMkLst>
            <pc:docMk/>
            <pc:sldMk cId="1200151762" sldId="256"/>
            <ac:spMk id="11" creationId="{1BFED454-E748-FD40-9C02-E06C93AF5EB3}"/>
          </ac:spMkLst>
        </pc:spChg>
      </pc:sldChg>
      <pc:sldChg chg="addSp modSp">
        <pc:chgData name="Megan Estey Butterfield" userId="80bdf189-3adf-4f9a-b532-648b4b985513" providerId="ADAL" clId="{03D3B665-D7BE-F243-964A-955311351B3C}" dt="2020-05-28T17:02:39.226" v="970" actId="20577"/>
        <pc:sldMkLst>
          <pc:docMk/>
          <pc:sldMk cId="3458112276" sldId="259"/>
        </pc:sldMkLst>
        <pc:spChg chg="mod">
          <ac:chgData name="Megan Estey Butterfield" userId="80bdf189-3adf-4f9a-b532-648b4b985513" providerId="ADAL" clId="{03D3B665-D7BE-F243-964A-955311351B3C}" dt="2020-05-26T12:35:32.924" v="924" actId="14100"/>
          <ac:spMkLst>
            <pc:docMk/>
            <pc:sldMk cId="3458112276" sldId="259"/>
            <ac:spMk id="5" creationId="{00000000-0000-0000-0000-000000000000}"/>
          </ac:spMkLst>
        </pc:spChg>
        <pc:spChg chg="add mod">
          <ac:chgData name="Megan Estey Butterfield" userId="80bdf189-3adf-4f9a-b532-648b4b985513" providerId="ADAL" clId="{03D3B665-D7BE-F243-964A-955311351B3C}" dt="2020-05-28T17:02:39.226" v="970" actId="20577"/>
          <ac:spMkLst>
            <pc:docMk/>
            <pc:sldMk cId="3458112276" sldId="259"/>
            <ac:spMk id="12" creationId="{44FE451E-2671-4A46-B8C2-E83F3A559886}"/>
          </ac:spMkLst>
        </pc:spChg>
      </pc:sldChg>
      <pc:sldChg chg="modSp">
        <pc:chgData name="Megan Estey Butterfield" userId="80bdf189-3adf-4f9a-b532-648b4b985513" providerId="ADAL" clId="{03D3B665-D7BE-F243-964A-955311351B3C}" dt="2020-05-19T14:04:00.717" v="9" actId="14100"/>
        <pc:sldMkLst>
          <pc:docMk/>
          <pc:sldMk cId="1001094068" sldId="260"/>
        </pc:sldMkLst>
        <pc:picChg chg="mod modCrop">
          <ac:chgData name="Megan Estey Butterfield" userId="80bdf189-3adf-4f9a-b532-648b4b985513" providerId="ADAL" clId="{03D3B665-D7BE-F243-964A-955311351B3C}" dt="2020-05-19T14:04:00.717" v="9" actId="14100"/>
          <ac:picMkLst>
            <pc:docMk/>
            <pc:sldMk cId="1001094068" sldId="260"/>
            <ac:picMk id="9" creationId="{00000000-0000-0000-0000-000000000000}"/>
          </ac:picMkLst>
        </pc:picChg>
        <pc:picChg chg="mod">
          <ac:chgData name="Megan Estey Butterfield" userId="80bdf189-3adf-4f9a-b532-648b4b985513" providerId="ADAL" clId="{03D3B665-D7BE-F243-964A-955311351B3C}" dt="2020-05-19T13:57:06.124" v="3" actId="1076"/>
          <ac:picMkLst>
            <pc:docMk/>
            <pc:sldMk cId="1001094068" sldId="260"/>
            <ac:picMk id="12" creationId="{00000000-0000-0000-0000-000000000000}"/>
          </ac:picMkLst>
        </pc:picChg>
      </pc:sldChg>
      <pc:sldChg chg="modSp">
        <pc:chgData name="Megan Estey Butterfield" userId="80bdf189-3adf-4f9a-b532-648b4b985513" providerId="ADAL" clId="{03D3B665-D7BE-F243-964A-955311351B3C}" dt="2020-05-26T12:34:34.967" v="920" actId="20577"/>
        <pc:sldMkLst>
          <pc:docMk/>
          <pc:sldMk cId="2265641483" sldId="261"/>
        </pc:sldMkLst>
        <pc:spChg chg="mod">
          <ac:chgData name="Megan Estey Butterfield" userId="80bdf189-3adf-4f9a-b532-648b4b985513" providerId="ADAL" clId="{03D3B665-D7BE-F243-964A-955311351B3C}" dt="2020-05-26T12:34:34.967" v="920" actId="20577"/>
          <ac:spMkLst>
            <pc:docMk/>
            <pc:sldMk cId="2265641483" sldId="261"/>
            <ac:spMk id="5" creationId="{00000000-0000-0000-0000-000000000000}"/>
          </ac:spMkLst>
        </pc:spChg>
      </pc:sldChg>
      <pc:sldChg chg="del">
        <pc:chgData name="Megan Estey Butterfield" userId="80bdf189-3adf-4f9a-b532-648b4b985513" providerId="ADAL" clId="{03D3B665-D7BE-F243-964A-955311351B3C}" dt="2020-05-21T18:47:21.502" v="793" actId="2696"/>
        <pc:sldMkLst>
          <pc:docMk/>
          <pc:sldMk cId="733113420" sldId="262"/>
        </pc:sldMkLst>
      </pc:sldChg>
      <pc:sldChg chg="new del">
        <pc:chgData name="Megan Estey Butterfield" userId="80bdf189-3adf-4f9a-b532-648b4b985513" providerId="ADAL" clId="{03D3B665-D7BE-F243-964A-955311351B3C}" dt="2020-05-19T14:06:41.163" v="14" actId="2696"/>
        <pc:sldMkLst>
          <pc:docMk/>
          <pc:sldMk cId="2179803700" sldId="263"/>
        </pc:sldMkLst>
      </pc:sldChg>
      <pc:sldChg chg="addSp delSp modSp add ord">
        <pc:chgData name="Megan Estey Butterfield" userId="80bdf189-3adf-4f9a-b532-648b4b985513" providerId="ADAL" clId="{03D3B665-D7BE-F243-964A-955311351B3C}" dt="2020-05-26T12:34:17.784" v="919" actId="255"/>
        <pc:sldMkLst>
          <pc:docMk/>
          <pc:sldMk cId="2582477240" sldId="263"/>
        </pc:sldMkLst>
        <pc:spChg chg="add mod">
          <ac:chgData name="Megan Estey Butterfield" userId="80bdf189-3adf-4f9a-b532-648b4b985513" providerId="ADAL" clId="{03D3B665-D7BE-F243-964A-955311351B3C}" dt="2020-05-26T12:34:00.836" v="916" actId="14100"/>
          <ac:spMkLst>
            <pc:docMk/>
            <pc:sldMk cId="2582477240" sldId="263"/>
            <ac:spMk id="3" creationId="{579440AA-3DA5-0740-B974-AE68E1EF002F}"/>
          </ac:spMkLst>
        </pc:spChg>
        <pc:spChg chg="add mod">
          <ac:chgData name="Megan Estey Butterfield" userId="80bdf189-3adf-4f9a-b532-648b4b985513" providerId="ADAL" clId="{03D3B665-D7BE-F243-964A-955311351B3C}" dt="2020-05-26T12:34:17.784" v="919" actId="255"/>
          <ac:spMkLst>
            <pc:docMk/>
            <pc:sldMk cId="2582477240" sldId="263"/>
            <ac:spMk id="4" creationId="{EED7E36C-F0BE-6348-9A30-82866D9EE391}"/>
          </ac:spMkLst>
        </pc:spChg>
        <pc:spChg chg="del">
          <ac:chgData name="Megan Estey Butterfield" userId="80bdf189-3adf-4f9a-b532-648b4b985513" providerId="ADAL" clId="{03D3B665-D7BE-F243-964A-955311351B3C}" dt="2020-05-19T14:07:16.204" v="37" actId="478"/>
          <ac:spMkLst>
            <pc:docMk/>
            <pc:sldMk cId="2582477240" sldId="263"/>
            <ac:spMk id="5" creationId="{00000000-0000-0000-0000-000000000000}"/>
          </ac:spMkLst>
        </pc:spChg>
        <pc:spChg chg="add mod">
          <ac:chgData name="Megan Estey Butterfield" userId="80bdf189-3adf-4f9a-b532-648b4b985513" providerId="ADAL" clId="{03D3B665-D7BE-F243-964A-955311351B3C}" dt="2020-05-26T12:33:43.115" v="906" actId="207"/>
          <ac:spMkLst>
            <pc:docMk/>
            <pc:sldMk cId="2582477240" sldId="263"/>
            <ac:spMk id="17" creationId="{331A7A04-A518-D74D-90AB-BADCB2F73312}"/>
          </ac:spMkLst>
        </pc:spChg>
        <pc:picChg chg="del">
          <ac:chgData name="Megan Estey Butterfield" userId="80bdf189-3adf-4f9a-b532-648b4b985513" providerId="ADAL" clId="{03D3B665-D7BE-F243-964A-955311351B3C}" dt="2020-05-19T14:06:57.099" v="16" actId="478"/>
          <ac:picMkLst>
            <pc:docMk/>
            <pc:sldMk cId="2582477240" sldId="263"/>
            <ac:picMk id="2" creationId="{00000000-0000-0000-0000-000000000000}"/>
          </ac:picMkLst>
        </pc:picChg>
        <pc:picChg chg="add mod">
          <ac:chgData name="Megan Estey Butterfield" userId="80bdf189-3adf-4f9a-b532-648b4b985513" providerId="ADAL" clId="{03D3B665-D7BE-F243-964A-955311351B3C}" dt="2020-05-19T14:31:07.734" v="377" actId="1076"/>
          <ac:picMkLst>
            <pc:docMk/>
            <pc:sldMk cId="2582477240" sldId="263"/>
            <ac:picMk id="10" creationId="{AC004579-C8AE-8142-B37E-849CF288DC8D}"/>
          </ac:picMkLst>
        </pc:picChg>
        <pc:picChg chg="add del mod">
          <ac:chgData name="Megan Estey Butterfield" userId="80bdf189-3adf-4f9a-b532-648b4b985513" providerId="ADAL" clId="{03D3B665-D7BE-F243-964A-955311351B3C}" dt="2020-05-19T14:20:12.666" v="284" actId="478"/>
          <ac:picMkLst>
            <pc:docMk/>
            <pc:sldMk cId="2582477240" sldId="263"/>
            <ac:picMk id="12" creationId="{690AAD03-AFEF-F843-AC8A-D3C3DF2EF881}"/>
          </ac:picMkLst>
        </pc:picChg>
        <pc:picChg chg="add mod">
          <ac:chgData name="Megan Estey Butterfield" userId="80bdf189-3adf-4f9a-b532-648b4b985513" providerId="ADAL" clId="{03D3B665-D7BE-F243-964A-955311351B3C}" dt="2020-05-19T14:31:13.636" v="379" actId="1076"/>
          <ac:picMkLst>
            <pc:docMk/>
            <pc:sldMk cId="2582477240" sldId="263"/>
            <ac:picMk id="14" creationId="{5BE171C7-9BE3-1340-B6F1-A7F9994C4941}"/>
          </ac:picMkLst>
        </pc:picChg>
        <pc:picChg chg="add mod">
          <ac:chgData name="Megan Estey Butterfield" userId="80bdf189-3adf-4f9a-b532-648b4b985513" providerId="ADAL" clId="{03D3B665-D7BE-F243-964A-955311351B3C}" dt="2020-05-19T14:31:18.555" v="380" actId="1076"/>
          <ac:picMkLst>
            <pc:docMk/>
            <pc:sldMk cId="2582477240" sldId="263"/>
            <ac:picMk id="16" creationId="{E786D158-207A-5E48-A75B-3CEFB2DF5048}"/>
          </ac:picMkLst>
        </pc:picChg>
      </pc:sldChg>
      <pc:sldChg chg="addSp delSp modSp add ord">
        <pc:chgData name="Megan Estey Butterfield" userId="80bdf189-3adf-4f9a-b532-648b4b985513" providerId="ADAL" clId="{03D3B665-D7BE-F243-964A-955311351B3C}" dt="2020-05-26T19:16:31.136" v="964" actId="1076"/>
        <pc:sldMkLst>
          <pc:docMk/>
          <pc:sldMk cId="1052889525" sldId="264"/>
        </pc:sldMkLst>
        <pc:spChg chg="add mod">
          <ac:chgData name="Megan Estey Butterfield" userId="80bdf189-3adf-4f9a-b532-648b4b985513" providerId="ADAL" clId="{03D3B665-D7BE-F243-964A-955311351B3C}" dt="2020-05-26T19:16:31.136" v="964" actId="1076"/>
          <ac:spMkLst>
            <pc:docMk/>
            <pc:sldMk cId="1052889525" sldId="264"/>
            <ac:spMk id="2" creationId="{5AC681D2-30D2-2C43-B7AC-94090117C4AF}"/>
          </ac:spMkLst>
        </pc:spChg>
        <pc:spChg chg="mod">
          <ac:chgData name="Megan Estey Butterfield" userId="80bdf189-3adf-4f9a-b532-648b4b985513" providerId="ADAL" clId="{03D3B665-D7BE-F243-964A-955311351B3C}" dt="2020-05-26T19:15:38.202" v="927" actId="1076"/>
          <ac:spMkLst>
            <pc:docMk/>
            <pc:sldMk cId="1052889525" sldId="264"/>
            <ac:spMk id="8" creationId="{00000000-0000-0000-0000-000000000000}"/>
          </ac:spMkLst>
        </pc:spChg>
        <pc:picChg chg="del">
          <ac:chgData name="Megan Estey Butterfield" userId="80bdf189-3adf-4f9a-b532-648b4b985513" providerId="ADAL" clId="{03D3B665-D7BE-F243-964A-955311351B3C}" dt="2020-05-19T14:29:00.930" v="322" actId="478"/>
          <ac:picMkLst>
            <pc:docMk/>
            <pc:sldMk cId="1052889525" sldId="264"/>
            <ac:picMk id="3" creationId="{00000000-0000-0000-0000-000000000000}"/>
          </ac:picMkLst>
        </pc:picChg>
        <pc:picChg chg="add mod">
          <ac:chgData name="Megan Estey Butterfield" userId="80bdf189-3adf-4f9a-b532-648b4b985513" providerId="ADAL" clId="{03D3B665-D7BE-F243-964A-955311351B3C}" dt="2020-05-26T19:15:42.601" v="928" actId="1076"/>
          <ac:picMkLst>
            <pc:docMk/>
            <pc:sldMk cId="1052889525" sldId="264"/>
            <ac:picMk id="5" creationId="{F467E409-2855-3F4B-8CF5-DE371566DC87}"/>
          </ac:picMkLst>
        </pc:picChg>
        <pc:picChg chg="del">
          <ac:chgData name="Megan Estey Butterfield" userId="80bdf189-3adf-4f9a-b532-648b4b985513" providerId="ADAL" clId="{03D3B665-D7BE-F243-964A-955311351B3C}" dt="2020-05-19T14:29:22.025" v="326" actId="478"/>
          <ac:picMkLst>
            <pc:docMk/>
            <pc:sldMk cId="1052889525" sldId="264"/>
            <ac:picMk id="15" creationId="{00000000-0000-0000-0000-000000000000}"/>
          </ac:picMkLst>
        </pc:picChg>
      </pc:sldChg>
      <pc:sldChg chg="addSp delSp modSp add">
        <pc:chgData name="Megan Estey Butterfield" userId="80bdf189-3adf-4f9a-b532-648b4b985513" providerId="ADAL" clId="{03D3B665-D7BE-F243-964A-955311351B3C}" dt="2020-05-19T14:50:06.622" v="489" actId="14100"/>
        <pc:sldMkLst>
          <pc:docMk/>
          <pc:sldMk cId="1638163572" sldId="265"/>
        </pc:sldMkLst>
        <pc:spChg chg="del mod">
          <ac:chgData name="Megan Estey Butterfield" userId="80bdf189-3adf-4f9a-b532-648b4b985513" providerId="ADAL" clId="{03D3B665-D7BE-F243-964A-955311351B3C}" dt="2020-05-19T14:49:49.872" v="486" actId="478"/>
          <ac:spMkLst>
            <pc:docMk/>
            <pc:sldMk cId="1638163572" sldId="265"/>
            <ac:spMk id="5" creationId="{00000000-0000-0000-0000-000000000000}"/>
          </ac:spMkLst>
        </pc:spChg>
        <pc:picChg chg="del">
          <ac:chgData name="Megan Estey Butterfield" userId="80bdf189-3adf-4f9a-b532-648b4b985513" providerId="ADAL" clId="{03D3B665-D7BE-F243-964A-955311351B3C}" dt="2020-05-19T14:49:45.772" v="484" actId="478"/>
          <ac:picMkLst>
            <pc:docMk/>
            <pc:sldMk cId="1638163572" sldId="265"/>
            <ac:picMk id="2" creationId="{00000000-0000-0000-0000-000000000000}"/>
          </ac:picMkLst>
        </pc:picChg>
        <pc:picChg chg="add mod">
          <ac:chgData name="Megan Estey Butterfield" userId="80bdf189-3adf-4f9a-b532-648b4b985513" providerId="ADAL" clId="{03D3B665-D7BE-F243-964A-955311351B3C}" dt="2020-05-19T14:50:06.622" v="489" actId="14100"/>
          <ac:picMkLst>
            <pc:docMk/>
            <pc:sldMk cId="1638163572" sldId="265"/>
            <ac:picMk id="4" creationId="{40A5090C-7F86-8748-BD6E-92BFCDE0E845}"/>
          </ac:picMkLst>
        </pc:picChg>
      </pc:sldChg>
      <pc:sldMasterChg chg="modSldLayout">
        <pc:chgData name="Megan Estey Butterfield" userId="80bdf189-3adf-4f9a-b532-648b4b985513" providerId="ADAL" clId="{03D3B665-D7BE-F243-964A-955311351B3C}" dt="2020-05-19T14:48:58.727" v="482" actId="2"/>
        <pc:sldMasterMkLst>
          <pc:docMk/>
          <pc:sldMasterMk cId="0" sldId="2147483648"/>
        </pc:sldMasterMkLst>
        <pc:sldLayoutChg chg="modSp">
          <pc:chgData name="Megan Estey Butterfield" userId="80bdf189-3adf-4f9a-b532-648b4b985513" providerId="ADAL" clId="{03D3B665-D7BE-F243-964A-955311351B3C}" dt="2020-05-19T14:48:58.727" v="482" actId="2"/>
          <pc:sldLayoutMkLst>
            <pc:docMk/>
            <pc:sldMasterMk cId="0" sldId="2147483648"/>
            <pc:sldLayoutMk cId="0" sldId="2147483663"/>
          </pc:sldLayoutMkLst>
          <pc:spChg chg="mod">
            <ac:chgData name="Megan Estey Butterfield" userId="80bdf189-3adf-4f9a-b532-648b4b985513" providerId="ADAL" clId="{03D3B665-D7BE-F243-964A-955311351B3C}" dt="2020-05-19T14:48:58.727" v="482" actId="2"/>
            <ac:spMkLst>
              <pc:docMk/>
              <pc:sldMasterMk cId="0" sldId="2147483648"/>
              <pc:sldLayoutMk cId="0" sldId="2147483663"/>
              <ac:spMk id="6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79439-35B0-4642-BA7C-CBEC3CB1FFB0}" type="datetimeFigureOut">
              <a:rPr lang="en-US" smtClean="0"/>
              <a:t>5/28/20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C1173-D2EA-F34F-9089-363BDA248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6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1173-D2EA-F34F-9089-363BDA248F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2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1173-D2EA-F34F-9089-363BDA248F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8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97106" y="0"/>
            <a:ext cx="9338212" cy="4595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_FFL_Horizontal_White_WE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00" y="1371600"/>
            <a:ext cx="4572000" cy="18288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L_POWERPOINT_BG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1660100"/>
            <a:ext cx="9347200" cy="6260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93473"/>
            <a:ext cx="4856205" cy="3423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 provide</a:t>
            </a:r>
            <a:br>
              <a:rPr lang="en-US" dirty="0"/>
            </a:br>
            <a:r>
              <a:rPr lang="en-US" dirty="0"/>
              <a:t>knowledge</a:t>
            </a:r>
            <a:br>
              <a:rPr lang="en-US" dirty="0"/>
            </a:br>
            <a:r>
              <a:rPr lang="en-US" dirty="0"/>
              <a:t>resources for</a:t>
            </a:r>
            <a:br>
              <a:rPr lang="en-US" dirty="0"/>
            </a:br>
            <a:r>
              <a:rPr lang="en-US" dirty="0"/>
              <a:t>individual and</a:t>
            </a:r>
            <a:br>
              <a:rPr lang="en-US" dirty="0"/>
            </a:br>
            <a:r>
              <a:rPr lang="en-US" dirty="0"/>
              <a:t>community</a:t>
            </a:r>
            <a:br>
              <a:rPr lang="en-US" dirty="0"/>
            </a:br>
            <a:r>
              <a:rPr lang="en-US" dirty="0"/>
              <a:t>growth.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1358080"/>
            <a:ext cx="8229600" cy="2986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buFont typeface="Arial"/>
              <a:buChar char="•"/>
            </a:pP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Lorem ipsum dolor sit amet, consectetur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, sed do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eiusmod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tempor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incididunt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labore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et dolore magna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aliqua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. Ut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enim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ad minim</a:t>
            </a:r>
          </a:p>
          <a:p>
            <a:pPr>
              <a:buFont typeface="Arial"/>
              <a:buChar char="•"/>
            </a:pPr>
            <a:endParaRPr lang="en-US" sz="4400" dirty="0">
              <a:solidFill>
                <a:schemeClr val="bg2"/>
              </a:solidFill>
              <a:latin typeface="Rokkitt"/>
              <a:cs typeface="Rokkit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Lorem ipsum dolor sit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amet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consectetur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, sed do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eiusmod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tempor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incididunt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labore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et dolore magna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aliqua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. Ut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enim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ad minim</a:t>
            </a:r>
          </a:p>
          <a:p>
            <a:pPr>
              <a:buFont typeface="Arial"/>
              <a:buChar char="•"/>
            </a:pPr>
            <a:endParaRPr lang="en-US" sz="4400" dirty="0">
              <a:solidFill>
                <a:schemeClr val="bg2"/>
              </a:solidFill>
              <a:latin typeface="Rokkitt"/>
              <a:cs typeface="Rokkit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Lorem ipsum dolor sit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amet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consectetur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4400" dirty="0">
              <a:solidFill>
                <a:schemeClr val="bg2"/>
              </a:solidFill>
              <a:latin typeface="Rokkitt"/>
              <a:cs typeface="Rokkit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Lorem ipsum dolor sit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amet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consectetur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, sed do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eiusmod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tempor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incididunt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labore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et dolore magna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aliqua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. Ut </a:t>
            </a:r>
            <a:r>
              <a:rPr lang="en-US" sz="4400" dirty="0" err="1">
                <a:solidFill>
                  <a:schemeClr val="bg2"/>
                </a:solidFill>
                <a:latin typeface="Rokkitt"/>
                <a:cs typeface="Rokkitt"/>
              </a:rPr>
              <a:t>enim</a:t>
            </a:r>
            <a:r>
              <a:rPr lang="en-US" sz="4400" dirty="0">
                <a:solidFill>
                  <a:schemeClr val="bg2"/>
                </a:solidFill>
                <a:latin typeface="Rokkitt"/>
                <a:cs typeface="Rokkitt"/>
              </a:rPr>
              <a:t> ad minim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4400" dirty="0">
              <a:solidFill>
                <a:schemeClr val="bg2"/>
              </a:solidFill>
              <a:latin typeface="Rokkitt"/>
              <a:cs typeface="Rokkitt"/>
            </a:endParaRPr>
          </a:p>
          <a:p>
            <a:pPr>
              <a:buFont typeface="Arial"/>
              <a:buChar char="•"/>
            </a:pPr>
            <a:endParaRPr lang="en-US" sz="4400" dirty="0">
              <a:solidFill>
                <a:schemeClr val="bg2"/>
              </a:solidFill>
              <a:latin typeface="Rokkitt"/>
              <a:cs typeface="Rokkitt"/>
            </a:endParaRPr>
          </a:p>
        </p:txBody>
      </p:sp>
    </p:spTree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2_unnamed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110" y="205979"/>
            <a:ext cx="5521390" cy="41410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150544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6999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28170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0010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51671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23006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22749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76920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6318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42852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20942"/>
      </p:ext>
    </p:extLst>
  </p:cSld>
  <p:clrMapOvr>
    <a:masterClrMapping/>
  </p:clrMapOvr>
  <p:transition spd="slow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5331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97106" y="0"/>
            <a:ext cx="9338212" cy="459508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_FFL_Horizontal_White_WE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00" y="1371600"/>
            <a:ext cx="457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95573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L_POWERPOINT_BG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6200" y="-1660100"/>
            <a:ext cx="9347200" cy="6260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93473"/>
            <a:ext cx="4856205" cy="3423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 provide</a:t>
            </a:r>
            <a:br>
              <a:rPr lang="en-US" dirty="0"/>
            </a:br>
            <a:r>
              <a:rPr lang="en-US" dirty="0"/>
              <a:t>knowledge</a:t>
            </a:r>
            <a:br>
              <a:rPr lang="en-US" dirty="0"/>
            </a:br>
            <a:r>
              <a:rPr lang="en-US" dirty="0"/>
              <a:t>resources for</a:t>
            </a:r>
            <a:br>
              <a:rPr lang="en-US" dirty="0"/>
            </a:br>
            <a:r>
              <a:rPr lang="en-US" dirty="0"/>
              <a:t>individual and</a:t>
            </a:r>
            <a:br>
              <a:rPr lang="en-US" dirty="0"/>
            </a:br>
            <a:r>
              <a:rPr lang="en-US" dirty="0"/>
              <a:t>community</a:t>
            </a:r>
            <a:br>
              <a:rPr lang="en-US" dirty="0"/>
            </a:br>
            <a:r>
              <a:rPr lang="en-US" dirty="0"/>
              <a:t>growth.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52083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Headline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1358080"/>
            <a:ext cx="8229600" cy="2986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buFont typeface="Arial"/>
              <a:buChar char="•"/>
            </a:pP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Lorem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ipsum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dolor sit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amet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consectetur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sed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do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eiusmod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tempor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incididunt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labore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et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dolore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magna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aliqua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.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enim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ad minim</a:t>
            </a:r>
          </a:p>
          <a:p>
            <a:pPr>
              <a:buFont typeface="Arial"/>
              <a:buChar char="•"/>
            </a:pPr>
            <a:endParaRPr lang="en-US" sz="4400">
              <a:solidFill>
                <a:schemeClr val="bg2"/>
              </a:solidFill>
              <a:latin typeface="Rokkitt"/>
              <a:cs typeface="Rokkit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Lorem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ipsum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dolor sit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amet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consectetur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sed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do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eiusmod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tempor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incididunt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labore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et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dolore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magna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aliqua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.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enim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ad minim</a:t>
            </a:r>
          </a:p>
          <a:p>
            <a:pPr>
              <a:buFont typeface="Arial"/>
              <a:buChar char="•"/>
            </a:pPr>
            <a:endParaRPr lang="en-US" sz="4400">
              <a:solidFill>
                <a:schemeClr val="bg2"/>
              </a:solidFill>
              <a:latin typeface="Rokkitt"/>
              <a:cs typeface="Rokkit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Lorem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ipsum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dolor sit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amet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consectetur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4400">
              <a:solidFill>
                <a:schemeClr val="bg2"/>
              </a:solidFill>
              <a:latin typeface="Rokkitt"/>
              <a:cs typeface="Rokkit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Lorem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ipsum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dolor sit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amet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consectetur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adipiscing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elit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,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sed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do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eiusmod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tempor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incididunt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labore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et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dolore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magna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aliqua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.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Ut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</a:t>
            </a:r>
            <a:r>
              <a:rPr lang="en-US" sz="4400" err="1">
                <a:solidFill>
                  <a:schemeClr val="bg2"/>
                </a:solidFill>
                <a:latin typeface="Rokkitt"/>
                <a:cs typeface="Rokkitt"/>
              </a:rPr>
              <a:t>enim</a:t>
            </a:r>
            <a:r>
              <a:rPr lang="en-US" sz="4400">
                <a:solidFill>
                  <a:schemeClr val="bg2"/>
                </a:solidFill>
                <a:latin typeface="Rokkitt"/>
                <a:cs typeface="Rokkitt"/>
              </a:rPr>
              <a:t> ad minim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4400">
              <a:solidFill>
                <a:schemeClr val="bg2"/>
              </a:solidFill>
              <a:latin typeface="Rokkitt"/>
              <a:cs typeface="Rokkitt"/>
            </a:endParaRPr>
          </a:p>
          <a:p>
            <a:pPr>
              <a:buFont typeface="Arial"/>
              <a:buChar char="•"/>
            </a:pPr>
            <a:endParaRPr lang="en-US" sz="4400">
              <a:solidFill>
                <a:schemeClr val="bg2"/>
              </a:solidFill>
              <a:latin typeface="Rokkitt"/>
              <a:cs typeface="Rokkitt"/>
            </a:endParaRPr>
          </a:p>
        </p:txBody>
      </p:sp>
    </p:spTree>
    <p:extLst>
      <p:ext uri="{BB962C8B-B14F-4D97-AF65-F5344CB8AC3E}">
        <p14:creationId xmlns:p14="http://schemas.microsoft.com/office/powerpoint/2010/main" val="2008892125"/>
      </p:ext>
    </p:extLst>
  </p:cSld>
  <p:clrMapOvr>
    <a:masterClrMapping/>
  </p:clrMapOvr>
  <p:transition spd="slow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2_unnamed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110" y="205979"/>
            <a:ext cx="5521390" cy="41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1800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24234" y="4594623"/>
            <a:ext cx="9392468" cy="5488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497" y="4767263"/>
            <a:ext cx="12308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Qanelas Soft Medium"/>
                <a:cs typeface="Qanelas Soft Medium"/>
              </a:defRPr>
            </a:lvl1pPr>
          </a:lstStyle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Qanelas Soft Medium"/>
                <a:cs typeface="Qanelas Soft Medium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4767263"/>
            <a:ext cx="6254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FFFFFF"/>
                </a:solidFill>
                <a:latin typeface="Qanelas Soft Medium"/>
                <a:cs typeface="Qanelas Soft Medium"/>
              </a:defRPr>
            </a:lvl1pPr>
          </a:lstStyle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_FFL_Horizontal_White_WEB.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690644" y="4666352"/>
            <a:ext cx="1063892" cy="4255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</p:sldLayoutIdLst>
  <p:transition spd="slow"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2"/>
          </a:solidFill>
          <a:latin typeface="Qanelas Soft Black"/>
          <a:ea typeface="+mj-ea"/>
          <a:cs typeface="Qanelas Soft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bg2"/>
          </a:solidFill>
          <a:latin typeface="Rokkitt"/>
          <a:ea typeface="+mn-ea"/>
          <a:cs typeface="Rokkit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2"/>
          </a:solidFill>
          <a:latin typeface="Rokkitt"/>
          <a:ea typeface="+mn-ea"/>
          <a:cs typeface="Rokkit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bg2"/>
          </a:solidFill>
          <a:latin typeface="Rokkitt"/>
          <a:ea typeface="+mn-ea"/>
          <a:cs typeface="Rokkit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2"/>
          </a:solidFill>
          <a:latin typeface="Rokkitt"/>
          <a:ea typeface="+mn-ea"/>
          <a:cs typeface="Rokkit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2"/>
          </a:solidFill>
          <a:latin typeface="Rokkitt"/>
          <a:ea typeface="+mn-ea"/>
          <a:cs typeface="Rokkit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24234" y="4594623"/>
            <a:ext cx="9392468" cy="5488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497" y="4767263"/>
            <a:ext cx="12308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Qanelas Soft Medium"/>
                <a:cs typeface="Qanelas Soft Medium"/>
              </a:defRPr>
            </a:lvl1pPr>
          </a:lstStyle>
          <a:p>
            <a:fld id="{24CB7BC4-8AD3-BD4D-A937-CDDFE6A6AC6F}" type="datetimeFigureOut">
              <a:rPr lang="en-US" smtClean="0"/>
              <a:pPr/>
              <a:t>5/28/20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FFFFFF"/>
                </a:solidFill>
                <a:latin typeface="Qanelas Soft Medium"/>
                <a:cs typeface="Qanelas Soft Medium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4767263"/>
            <a:ext cx="6254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FFFFFF"/>
                </a:solidFill>
                <a:latin typeface="Qanelas Soft Medium"/>
                <a:cs typeface="Qanelas Soft Medium"/>
              </a:defRPr>
            </a:lvl1pPr>
          </a:lstStyle>
          <a:p>
            <a:fld id="{62EEE81A-A6B4-D943-8D22-92C7BBCC978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LOGO_FFL_Horizontal_White_WEB.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690644" y="4666352"/>
            <a:ext cx="1063892" cy="4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7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slow"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2"/>
          </a:solidFill>
          <a:latin typeface="Qanelas Soft Black"/>
          <a:ea typeface="+mj-ea"/>
          <a:cs typeface="Qanelas Soft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bg2"/>
          </a:solidFill>
          <a:latin typeface="Rokkitt"/>
          <a:ea typeface="+mn-ea"/>
          <a:cs typeface="Rokkit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2"/>
          </a:solidFill>
          <a:latin typeface="Rokkitt"/>
          <a:ea typeface="+mn-ea"/>
          <a:cs typeface="Rokkit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bg2"/>
          </a:solidFill>
          <a:latin typeface="Rokkitt"/>
          <a:ea typeface="+mn-ea"/>
          <a:cs typeface="Rokkit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2"/>
          </a:solidFill>
          <a:latin typeface="Rokkitt"/>
          <a:ea typeface="+mn-ea"/>
          <a:cs typeface="Rokkit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2"/>
          </a:solidFill>
          <a:latin typeface="Rokkitt"/>
          <a:ea typeface="+mn-ea"/>
          <a:cs typeface="Rokkit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97" y="2315366"/>
            <a:ext cx="41616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accent5"/>
                </a:solidFill>
              </a:rPr>
              <a:t>Summer Challenge</a:t>
            </a:r>
            <a:br>
              <a:rPr lang="en-US" sz="3400" b="1" dirty="0">
                <a:solidFill>
                  <a:schemeClr val="accent5"/>
                </a:solidFill>
              </a:rPr>
            </a:br>
            <a:r>
              <a:rPr lang="en-US" sz="3400" dirty="0">
                <a:solidFill>
                  <a:schemeClr val="accent5"/>
                </a:solidFill>
              </a:rPr>
              <a:t>at the</a:t>
            </a:r>
            <a:br>
              <a:rPr lang="en-US" sz="3400" dirty="0">
                <a:solidFill>
                  <a:schemeClr val="accent5"/>
                </a:solidFill>
              </a:rPr>
            </a:br>
            <a:r>
              <a:rPr lang="en-US" sz="3400" b="1" dirty="0">
                <a:solidFill>
                  <a:schemeClr val="accent5"/>
                </a:solidFill>
              </a:rPr>
              <a:t>Fletcher Free Library!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4" name="Rectangle 3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29710" y="525006"/>
            <a:ext cx="4762647" cy="3214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8976" y="614275"/>
            <a:ext cx="4161696" cy="1535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500" b="1" dirty="0">
                <a:solidFill>
                  <a:schemeClr val="accent5"/>
                </a:solidFill>
              </a:rPr>
              <a:t>IMAGINE YOUR STORY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FED454-E748-FD40-9C02-E06C93AF5EB3}"/>
              </a:ext>
            </a:extLst>
          </p:cNvPr>
          <p:cNvSpPr txBox="1"/>
          <p:nvPr/>
        </p:nvSpPr>
        <p:spPr>
          <a:xfrm>
            <a:off x="4463856" y="3907443"/>
            <a:ext cx="435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Registration starts June 15!</a:t>
            </a:r>
          </a:p>
        </p:txBody>
      </p:sp>
    </p:spTree>
    <p:extLst>
      <p:ext uri="{BB962C8B-B14F-4D97-AF65-F5344CB8AC3E}">
        <p14:creationId xmlns:p14="http://schemas.microsoft.com/office/powerpoint/2010/main" val="1200151762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5268" y="3938749"/>
            <a:ext cx="3446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235 College Street, Burlington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57" y="300000"/>
            <a:ext cx="2971496" cy="3961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8" y="300000"/>
            <a:ext cx="4650988" cy="34882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8" name="Rectangle 7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581326288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878" y="319282"/>
            <a:ext cx="4895470" cy="323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Visit fletcherfree.org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Find information about the </a:t>
            </a:r>
            <a:br>
              <a:rPr lang="en-US" sz="2000" dirty="0"/>
            </a:br>
            <a:r>
              <a:rPr lang="en-US" sz="2000" dirty="0"/>
              <a:t>Summer Challenge </a:t>
            </a: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fun activities, including scavenger hunts, math challenges &amp;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Enjoy virtual library programming</a:t>
            </a:r>
            <a:endParaRPr lang="en-US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Place books and other items on hold, read </a:t>
            </a:r>
            <a:r>
              <a:rPr lang="en-US" sz="2000" dirty="0" err="1"/>
              <a:t>ebooks</a:t>
            </a:r>
            <a:r>
              <a:rPr lang="en-US" sz="2000" dirty="0"/>
              <a:t> and listen to </a:t>
            </a:r>
            <a:r>
              <a:rPr lang="en-US" sz="2000" dirty="0" err="1"/>
              <a:t>eaudio</a:t>
            </a:r>
            <a:r>
              <a:rPr lang="en-US" sz="2000" dirty="0"/>
              <a:t>, watch streaming video through Kanopy and Hoopla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8" name="Rectangle 7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74228" y="2553778"/>
            <a:ext cx="2481943" cy="21448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146BFFA-3E7A-CB47-BFD6-14053FFBA278}"/>
              </a:ext>
            </a:extLst>
          </p:cNvPr>
          <p:cNvGrpSpPr/>
          <p:nvPr/>
        </p:nvGrpSpPr>
        <p:grpSpPr>
          <a:xfrm>
            <a:off x="5363136" y="287356"/>
            <a:ext cx="3472986" cy="2152317"/>
            <a:chOff x="356906" y="382871"/>
            <a:chExt cx="4016587" cy="3951346"/>
          </a:xfrm>
        </p:grpSpPr>
        <p:sp>
          <p:nvSpPr>
            <p:cNvPr id="11" name="Rectangle 10"/>
            <p:cNvSpPr/>
            <p:nvPr/>
          </p:nvSpPr>
          <p:spPr>
            <a:xfrm>
              <a:off x="356906" y="382871"/>
              <a:ext cx="4016587" cy="393530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0">
              <a:solidFill>
                <a:srgbClr val="89BF5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9BF5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0195" y="3147646"/>
              <a:ext cx="3623734" cy="1186571"/>
            </a:xfrm>
            <a:prstGeom prst="rect">
              <a:avLst/>
            </a:prstGeom>
            <a:noFill/>
            <a:ln w="730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88657F"/>
                  </a:solidFill>
                </a:rPr>
                <a:t>with Fletcher Free Library this summer!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2A76E6-0920-D34D-8D8B-0BD7BC9B2FFD}"/>
                </a:ext>
              </a:extLst>
            </p:cNvPr>
            <p:cNvSpPr txBox="1"/>
            <p:nvPr/>
          </p:nvSpPr>
          <p:spPr>
            <a:xfrm rot="20506606">
              <a:off x="479202" y="690866"/>
              <a:ext cx="1231641" cy="70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88657F"/>
                  </a:solidFill>
                </a:rPr>
                <a:t>READ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2C9565-5571-A847-8BDB-172FCC033BBA}"/>
                </a:ext>
              </a:extLst>
            </p:cNvPr>
            <p:cNvSpPr txBox="1"/>
            <p:nvPr/>
          </p:nvSpPr>
          <p:spPr>
            <a:xfrm>
              <a:off x="1401394" y="1407608"/>
              <a:ext cx="1919800" cy="70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88657F"/>
                  </a:solidFill>
                </a:rPr>
                <a:t>EXPLORE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2FC86F-ABDD-5648-94F7-E0EC93FE6354}"/>
                </a:ext>
              </a:extLst>
            </p:cNvPr>
            <p:cNvSpPr txBox="1"/>
            <p:nvPr/>
          </p:nvSpPr>
          <p:spPr>
            <a:xfrm rot="554274">
              <a:off x="673624" y="2244816"/>
              <a:ext cx="1296953" cy="70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88657F"/>
                  </a:solidFill>
                </a:rPr>
                <a:t>PLAY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8A0F79-2657-6E4B-B91D-C387A1A1C635}"/>
                </a:ext>
              </a:extLst>
            </p:cNvPr>
            <p:cNvSpPr txBox="1"/>
            <p:nvPr/>
          </p:nvSpPr>
          <p:spPr>
            <a:xfrm rot="20923120">
              <a:off x="2680621" y="2182734"/>
              <a:ext cx="1478635" cy="70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88657F"/>
                  </a:solidFill>
                </a:rPr>
                <a:t>LEARN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83047D-F198-9842-A125-4B4B697310AD}"/>
                </a:ext>
              </a:extLst>
            </p:cNvPr>
            <p:cNvSpPr txBox="1"/>
            <p:nvPr/>
          </p:nvSpPr>
          <p:spPr>
            <a:xfrm rot="780637">
              <a:off x="2746289" y="696587"/>
              <a:ext cx="1478635" cy="709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88657F"/>
                  </a:solidFill>
                </a:rPr>
                <a:t>SHARE</a:t>
              </a:r>
              <a:endParaRPr lang="en-US" sz="3600">
                <a:solidFill>
                  <a:srgbClr val="88657F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4FE451E-2671-4A46-B8C2-E83F3A559886}"/>
              </a:ext>
            </a:extLst>
          </p:cNvPr>
          <p:cNvSpPr txBox="1"/>
          <p:nvPr/>
        </p:nvSpPr>
        <p:spPr>
          <a:xfrm>
            <a:off x="606287" y="3536379"/>
            <a:ext cx="4442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 for library staff at your local meal distribution site!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12276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6" name="Rectangle 5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829916" y="238058"/>
            <a:ext cx="722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Summer Challenge information is online at </a:t>
            </a:r>
            <a:r>
              <a:rPr lang="en-US" sz="2400" dirty="0" err="1"/>
              <a:t>fletcherfree.org</a:t>
            </a:r>
            <a:r>
              <a:rPr lang="en-US" sz="2400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7E409-2855-3F4B-8CF5-DE371566D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69" y="1093739"/>
            <a:ext cx="7643191" cy="2956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681D2-30D2-2C43-B7AC-94090117C4AF}"/>
              </a:ext>
            </a:extLst>
          </p:cNvPr>
          <p:cNvSpPr txBox="1"/>
          <p:nvPr/>
        </p:nvSpPr>
        <p:spPr>
          <a:xfrm>
            <a:off x="2037522" y="4112762"/>
            <a:ext cx="435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Registration starts June 15!</a:t>
            </a:r>
          </a:p>
        </p:txBody>
      </p:sp>
    </p:spTree>
    <p:extLst>
      <p:ext uri="{BB962C8B-B14F-4D97-AF65-F5344CB8AC3E}">
        <p14:creationId xmlns:p14="http://schemas.microsoft.com/office/powerpoint/2010/main" val="1052889525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6" name="Rectangle 5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49430" b="1281"/>
          <a:stretch/>
        </p:blipFill>
        <p:spPr>
          <a:xfrm rot="717057">
            <a:off x="5882289" y="390048"/>
            <a:ext cx="2601052" cy="3919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4150" y="688667"/>
            <a:ext cx="210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Your Activity Log!</a:t>
            </a:r>
          </a:p>
        </p:txBody>
      </p:sp>
      <p:sp>
        <p:nvSpPr>
          <p:cNvPr id="2" name="Rectangle 1"/>
          <p:cNvSpPr/>
          <p:nvPr/>
        </p:nvSpPr>
        <p:spPr>
          <a:xfrm rot="20523019">
            <a:off x="1031567" y="352763"/>
            <a:ext cx="2460484" cy="394240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538798">
            <a:off x="995399" y="368528"/>
            <a:ext cx="2532820" cy="3910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25551" y="742893"/>
            <a:ext cx="1965444" cy="1897670"/>
          </a:xfrm>
          <a:prstGeom prst="rect">
            <a:avLst/>
          </a:prstGeom>
          <a:solidFill>
            <a:schemeClr val="accent4"/>
          </a:solidFill>
        </p:spPr>
      </p:pic>
    </p:spTree>
    <p:extLst>
      <p:ext uri="{BB962C8B-B14F-4D97-AF65-F5344CB8AC3E}">
        <p14:creationId xmlns:p14="http://schemas.microsoft.com/office/powerpoint/2010/main" val="1001094068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8" name="Rectangle 7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79440AA-3DA5-0740-B974-AE68E1EF002F}"/>
              </a:ext>
            </a:extLst>
          </p:cNvPr>
          <p:cNvSpPr txBox="1"/>
          <p:nvPr/>
        </p:nvSpPr>
        <p:spPr>
          <a:xfrm>
            <a:off x="2570583" y="118519"/>
            <a:ext cx="500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Get a library card online!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7E36C-F0BE-6348-9A30-82866D9EE391}"/>
              </a:ext>
            </a:extLst>
          </p:cNvPr>
          <p:cNvSpPr txBox="1"/>
          <p:nvPr/>
        </p:nvSpPr>
        <p:spPr>
          <a:xfrm>
            <a:off x="3886200" y="858631"/>
            <a:ext cx="51688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dirty="0"/>
              <a:t>Visit </a:t>
            </a:r>
            <a:r>
              <a:rPr lang="en-US" sz="2200" dirty="0" err="1"/>
              <a:t>fletcherfree.org</a:t>
            </a:r>
            <a:r>
              <a:rPr lang="en-US" sz="2200" dirty="0"/>
              <a:t>/</a:t>
            </a:r>
            <a:r>
              <a:rPr lang="en-US" sz="2200" dirty="0" err="1"/>
              <a:t>GetALibraryCard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AutoNum type="arabicPeriod"/>
            </a:pPr>
            <a:r>
              <a:rPr lang="en-US" sz="2200" dirty="0"/>
              <a:t>Click “Register online today.”</a:t>
            </a:r>
            <a:br>
              <a:rPr lang="en-US" sz="2200" dirty="0"/>
            </a:br>
            <a:endParaRPr lang="en-US" sz="2200" dirty="0"/>
          </a:p>
          <a:p>
            <a:pPr marL="342900" indent="-342900">
              <a:buAutoNum type="arabicPeriod"/>
            </a:pPr>
            <a:r>
              <a:rPr lang="en-US" sz="2200" dirty="0"/>
              <a:t>Follow the prompts to create your card.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004579-C8AE-8142-B37E-849CF288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45" y="810578"/>
            <a:ext cx="2593285" cy="986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E171C7-9BE3-1340-B6F1-A7F9994C4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6" y="1995144"/>
            <a:ext cx="3614531" cy="6795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86D158-207A-5E48-A75B-3CEFB2DF5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16" y="2818961"/>
            <a:ext cx="3021493" cy="14505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1A7A04-A518-D74D-90AB-BADCB2F73312}"/>
              </a:ext>
            </a:extLst>
          </p:cNvPr>
          <p:cNvSpPr txBox="1"/>
          <p:nvPr/>
        </p:nvSpPr>
        <p:spPr>
          <a:xfrm>
            <a:off x="4571999" y="3536287"/>
            <a:ext cx="3707296" cy="1015663"/>
          </a:xfrm>
          <a:prstGeom prst="rect">
            <a:avLst/>
          </a:prstGeom>
          <a:noFill/>
          <a:ln w="22225">
            <a:solidFill>
              <a:srgbClr val="88657F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Can’t find your card? </a:t>
            </a:r>
          </a:p>
          <a:p>
            <a:pPr algn="ctr"/>
            <a:r>
              <a:rPr lang="en-US" sz="2000" dirty="0"/>
              <a:t>Call 802.863.3403 </a:t>
            </a:r>
          </a:p>
          <a:p>
            <a:pPr algn="ctr"/>
            <a:r>
              <a:rPr lang="en-US" sz="2000" dirty="0"/>
              <a:t>or email circ@burlingtonvt.gov</a:t>
            </a:r>
          </a:p>
        </p:txBody>
      </p:sp>
    </p:spTree>
    <p:extLst>
      <p:ext uri="{BB962C8B-B14F-4D97-AF65-F5344CB8AC3E}">
        <p14:creationId xmlns:p14="http://schemas.microsoft.com/office/powerpoint/2010/main" val="2582477240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06079" y="435345"/>
            <a:ext cx="32694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Look for library staff at your local meal distribution sites: </a:t>
            </a:r>
          </a:p>
          <a:p>
            <a:r>
              <a:rPr lang="en-US" sz="2800" dirty="0"/>
              <a:t>Franklin Square, Riverside, </a:t>
            </a:r>
          </a:p>
          <a:p>
            <a:r>
              <a:rPr lang="en-US" sz="2800" dirty="0"/>
              <a:t>Roosevelt Park, South Meadow </a:t>
            </a:r>
          </a:p>
          <a:p>
            <a:r>
              <a:rPr lang="en-US" sz="2800" dirty="0"/>
              <a:t>&amp; more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8" name="Rectangle 7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6425"/>
          <a:stretch/>
        </p:blipFill>
        <p:spPr>
          <a:xfrm>
            <a:off x="1067588" y="780538"/>
            <a:ext cx="4461740" cy="343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4148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4598314"/>
            <a:ext cx="9144000" cy="545186"/>
            <a:chOff x="0" y="4598314"/>
            <a:chExt cx="9144000" cy="545186"/>
          </a:xfrm>
          <a:solidFill>
            <a:schemeClr val="accent5"/>
          </a:solidFill>
        </p:grpSpPr>
        <p:sp>
          <p:nvSpPr>
            <p:cNvPr id="8" name="Rectangle 7"/>
            <p:cNvSpPr/>
            <p:nvPr/>
          </p:nvSpPr>
          <p:spPr>
            <a:xfrm>
              <a:off x="0" y="4598314"/>
              <a:ext cx="9144000" cy="54518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293" y="4644375"/>
              <a:ext cx="1204747" cy="481898"/>
            </a:xfrm>
            <a:prstGeom prst="rect">
              <a:avLst/>
            </a:prstGeom>
            <a:grpFill/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A5090C-7F86-8748-BD6E-92BFCDE0E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22" y="389204"/>
            <a:ext cx="8686800" cy="41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63572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FFL_Powerpoint_Template_R1">
  <a:themeElements>
    <a:clrScheme name="Custom 17">
      <a:dk1>
        <a:srgbClr val="FFFFFF"/>
      </a:dk1>
      <a:lt1>
        <a:srgbClr val="62BF82"/>
      </a:lt1>
      <a:dk2>
        <a:srgbClr val="184249"/>
      </a:dk2>
      <a:lt2>
        <a:srgbClr val="DFF2E6"/>
      </a:lt2>
      <a:accent1>
        <a:srgbClr val="E6603B"/>
      </a:accent1>
      <a:accent2>
        <a:srgbClr val="184249"/>
      </a:accent2>
      <a:accent3>
        <a:srgbClr val="C9457B"/>
      </a:accent3>
      <a:accent4>
        <a:srgbClr val="50A7AE"/>
      </a:accent4>
      <a:accent5>
        <a:srgbClr val="E1C952"/>
      </a:accent5>
      <a:accent6>
        <a:srgbClr val="5D849D"/>
      </a:accent6>
      <a:hlink>
        <a:srgbClr val="62BF82"/>
      </a:hlink>
      <a:folHlink>
        <a:srgbClr val="9C9D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mmer MegaMix for schools" id="{2F72D02A-2FB6-450C-8D03-B25E473E1721}" vid="{F6B22013-A85A-4257-80A9-D19A8830D298}"/>
    </a:ext>
  </a:extLst>
</a:theme>
</file>

<file path=ppt/theme/theme2.xml><?xml version="1.0" encoding="utf-8"?>
<a:theme xmlns:a="http://schemas.openxmlformats.org/drawingml/2006/main" name="1_FFL_Powerpoint_Template_R1">
  <a:themeElements>
    <a:clrScheme name="Custom 17">
      <a:dk1>
        <a:srgbClr val="FFFFFF"/>
      </a:dk1>
      <a:lt1>
        <a:srgbClr val="62BF82"/>
      </a:lt1>
      <a:dk2>
        <a:srgbClr val="184249"/>
      </a:dk2>
      <a:lt2>
        <a:srgbClr val="DFF2E6"/>
      </a:lt2>
      <a:accent1>
        <a:srgbClr val="E6603B"/>
      </a:accent1>
      <a:accent2>
        <a:srgbClr val="184249"/>
      </a:accent2>
      <a:accent3>
        <a:srgbClr val="C9457B"/>
      </a:accent3>
      <a:accent4>
        <a:srgbClr val="50A7AE"/>
      </a:accent4>
      <a:accent5>
        <a:srgbClr val="E1C952"/>
      </a:accent5>
      <a:accent6>
        <a:srgbClr val="5D849D"/>
      </a:accent6>
      <a:hlink>
        <a:srgbClr val="62BF82"/>
      </a:hlink>
      <a:folHlink>
        <a:srgbClr val="9C9D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mmer MegaMix for schools" id="{2F72D02A-2FB6-450C-8D03-B25E473E1721}" vid="{F6B22013-A85A-4257-80A9-D19A8830D29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BD24F33077044AB7EBF8088B4A84CD" ma:contentTypeVersion="10" ma:contentTypeDescription="Create a new document." ma:contentTypeScope="" ma:versionID="3c025fefb2af749e70ff9eb86b59ac32">
  <xsd:schema xmlns:xsd="http://www.w3.org/2001/XMLSchema" xmlns:xs="http://www.w3.org/2001/XMLSchema" xmlns:p="http://schemas.microsoft.com/office/2006/metadata/properties" xmlns:ns2="1f022414-5a2f-4075-8b26-176fc7da3d1b" xmlns:ns3="c3a5d4b4-c318-4134-87ec-7332785e5f80" targetNamespace="http://schemas.microsoft.com/office/2006/metadata/properties" ma:root="true" ma:fieldsID="cbf721e0640081d267bcc2950d495248" ns2:_="" ns3:_="">
    <xsd:import namespace="1f022414-5a2f-4075-8b26-176fc7da3d1b"/>
    <xsd:import namespace="c3a5d4b4-c318-4134-87ec-7332785e5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Preview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22414-5a2f-4075-8b26-176fc7da3d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review" ma:index="15" nillable="true" ma:displayName="Preview" ma:format="Image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5d4b4-c318-4134-87ec-7332785e5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1f022414-5a2f-4075-8b26-176fc7da3d1b">
      <Url xsi:nil="true"/>
      <Description xsi:nil="true"/>
    </Preview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30544B-1212-41AC-8A89-84A927B985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022414-5a2f-4075-8b26-176fc7da3d1b"/>
    <ds:schemaRef ds:uri="c3a5d4b4-c318-4134-87ec-7332785e5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687B54-32A7-41A3-8859-4CA60B584AF7}">
  <ds:schemaRefs>
    <ds:schemaRef ds:uri="http://schemas.microsoft.com/office/infopath/2007/PartnerControls"/>
    <ds:schemaRef ds:uri="1f022414-5a2f-4075-8b26-176fc7da3d1b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c3a5d4b4-c318-4134-87ec-7332785e5f80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86BA2B0-AE37-4E16-A0C7-DB2E895CCA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Words>182</Words>
  <Application>Microsoft Macintosh PowerPoint</Application>
  <PresentationFormat>On-screen Show (16:9)</PresentationFormat>
  <Paragraphs>32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Qanelas Soft Black</vt:lpstr>
      <vt:lpstr>Qanelas Soft Medium</vt:lpstr>
      <vt:lpstr>Rokkitt</vt:lpstr>
      <vt:lpstr>FFL_Powerpoint_Template_R1</vt:lpstr>
      <vt:lpstr>1_FFL_Powerpoint_Template_R1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Burlington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Goldberg</dc:creator>
  <cp:lastModifiedBy>Megan Butterfield</cp:lastModifiedBy>
  <cp:revision>84</cp:revision>
  <dcterms:created xsi:type="dcterms:W3CDTF">2018-05-15T17:04:50Z</dcterms:created>
  <dcterms:modified xsi:type="dcterms:W3CDTF">2020-05-28T17:03:09Z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0x01010090BD24F33077044AB7EBF8088B4A84CD</vt:lpwstr>
  </property>
  <property fmtid="{D5CDD505-2E9C-101B-9397-08002B2CF9AE}" pid="3" name="Order">
    <vt:r8>27500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</Properties>
</file>